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9" r:id="rId11"/>
    <p:sldId id="273" r:id="rId12"/>
    <p:sldId id="274" r:id="rId13"/>
    <p:sldId id="275" r:id="rId14"/>
    <p:sldId id="28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82"/>
    <a:srgbClr val="00B04C"/>
    <a:srgbClr val="43A3CB"/>
    <a:srgbClr val="EC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75358-8AE8-47DC-8C99-4446D7C49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F9A831-FD66-4E9D-B02E-609F88454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9BE497-3F5F-427D-94EF-9AD48773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7B15AD-3BE8-4941-9692-ED6D1647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D358FA-9223-4CCC-93C6-7AF5E0E1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78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9A604-7413-4C07-A260-E269E38B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CCC9E4-CDBC-4A44-A9CE-BFAB3E72E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D829DE-FB60-4686-8DD1-6AD6A6C2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95607-A1F2-43CD-A417-8C4AC897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E7AEFB-6F09-4993-ADAD-C639DE01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4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5CE41ED-2E73-460C-99EA-554AD12B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78BE76-D921-4354-8B48-59679EEC6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397678-D94A-4800-B1CC-618659CC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33AE6B-3F01-4305-A42C-DECD6923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70CE86-C416-4E37-B961-D6211D35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31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D9842-5FB8-4892-905F-094B9050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FA7D3-ACE2-4915-BA78-DA60EC0B1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E27B9B-626C-42E7-80DB-078BF704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F4AF99-B20F-4C32-9890-378BC5D8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67D8B9-86D7-40A1-9493-B361F889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09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AFDD6-6A33-4008-A96C-65A303DB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D6172E-F8F2-4C0C-887A-15EE99B0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C0887C-B403-4E6E-AC44-FD442A39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C412F6-8643-47A8-B0CB-42A3638F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D919FF-02E0-4E59-A577-BE3BB15D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27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20F3A-953E-4F8B-A04F-08981C2D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9C18E5-C855-446B-8BA2-CBD3EB09D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79CDF8-63B9-40AC-8686-D80BD40E7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33694F-7957-4E78-940A-6A3D5A54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E5360-B0B7-411B-A104-4CA104E3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B6A1B1-920C-4F7E-9151-7AAA0E42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75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7289E-DF25-4169-8D78-7914B51F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4DAACC-2AEE-491A-9DF3-25D0DFB4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363AE7-A168-4363-89D5-F2CC17090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2B5E96-0F93-4CE0-9315-0C1F14E85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3AB1D4-2235-4641-A18F-3CF657C5E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263A7A3-4896-4ACE-BC4F-498118E9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C3E68B6-101E-49B8-AD91-1BE47C4D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6272A3-8457-4EF4-9D2C-1C789F0C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51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E9E46-4FDD-4752-8A8F-A3C98412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80217E-377A-4604-A24C-126D8061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35654A-25F5-44F2-95CF-63D087F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CD6D73-DD9B-41E6-9145-1557C11E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62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9B43AE7-3995-4287-9783-9CAE6D7F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3C0DFB-C000-445F-B3F5-91D177D7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04F6FB-EEFE-46AA-96C5-F35B656C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84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2D2C5-7F5C-409C-87A6-27A868C8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BF67DF-3E10-47F2-B107-BD9EFD5DD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BAF25F-A023-45DC-BC9F-798E24C57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D6FC71-949E-4548-B881-AD0815EA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C0C200-AD27-443D-A765-5976C2FB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754492-2919-4036-8160-D09A5E29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08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9C91D-4EFD-4C24-BB78-24C028D3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08B8B6-E141-4986-A296-48076BD49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FC4371-A1D4-46A5-BA1A-FDE2FF74E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2BBEC5-1F6F-454A-B1B2-C071E161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344AA5-7FAD-49C5-91F8-E065C588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F166FD-A32B-459B-8F2C-3809098E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5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FF49013-278E-487D-AF0B-F7FEE99B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6D2E3E-716B-4FAE-9125-1B14E8A5C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A7F1CC-BD07-4990-A0E4-D897D371C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D741-5C30-4FCC-839A-6A14EDCDB09F}" type="datetimeFigureOut">
              <a:rPr lang="nl-NL" smtClean="0"/>
              <a:t>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73B148-D91A-4CB2-8D9B-F70DD8342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3AED7A-196A-41A1-96A9-91CA4CEBC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F4D1-4319-4C61-9405-D649B03FD8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4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738DCC-B61A-4A14-ADC6-AC0E4A349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08368" y="-718215"/>
            <a:ext cx="5579603" cy="500635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8BA7C76-B1F3-44BF-9348-375F4EBBC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3086" y="-718215"/>
            <a:ext cx="4993744" cy="803341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65D531-71C8-4908-AAF6-DCE18CE16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7528" y="1974923"/>
            <a:ext cx="4702629" cy="1198920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55F40E40-EE8F-4FB7-9003-EC7F1E9C4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191" y="4547994"/>
            <a:ext cx="6873380" cy="1005661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b="1" dirty="0">
                <a:solidFill>
                  <a:srgbClr val="005282"/>
                </a:solidFill>
                <a:latin typeface="Fatura"/>
              </a:rPr>
              <a:t>De Koningsquiz 2021</a:t>
            </a:r>
            <a:br>
              <a:rPr lang="nl-NL" sz="3600" b="1" dirty="0">
                <a:solidFill>
                  <a:srgbClr val="005282"/>
                </a:solidFill>
                <a:latin typeface="Fatura"/>
              </a:rPr>
            </a:br>
            <a:r>
              <a:rPr lang="nl-NL" sz="3600" b="1" dirty="0">
                <a:solidFill>
                  <a:srgbClr val="005282"/>
                </a:solidFill>
                <a:latin typeface="Fatura"/>
              </a:rPr>
              <a:t>Groep 1 &amp; 2</a:t>
            </a:r>
          </a:p>
        </p:txBody>
      </p:sp>
    </p:spTree>
    <p:extLst>
      <p:ext uri="{BB962C8B-B14F-4D97-AF65-F5344CB8AC3E}">
        <p14:creationId xmlns:p14="http://schemas.microsoft.com/office/powerpoint/2010/main" val="276988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l-NL" sz="3600" b="1" dirty="0">
                <a:solidFill>
                  <a:srgbClr val="000000"/>
                </a:solidFill>
              </a:rPr>
              <a:t>Hoe ziet de gouden koets eruit? 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12" name="Afbeelding 11" descr="Afbeelding met persoon, transport, door paard getrokken voertuig, straat&#10;&#10;Automatisch gegenereerde beschrijving">
            <a:extLst>
              <a:ext uri="{FF2B5EF4-FFF2-40B4-BE49-F238E27FC236}">
                <a16:creationId xmlns:a16="http://schemas.microsoft.com/office/drawing/2014/main" id="{15E212BE-66D4-479C-8708-999A1F25B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780"/>
            <a:ext cx="3400245" cy="1912637"/>
          </a:xfrm>
          <a:prstGeom prst="rect">
            <a:avLst/>
          </a:prstGeom>
        </p:spPr>
      </p:pic>
      <p:pic>
        <p:nvPicPr>
          <p:cNvPr id="13" name="Afbeelding 12" descr="Afbeelding met buiten, grond, wagon, trekken&#10;&#10;Automatisch gegenereerde beschrijving">
            <a:extLst>
              <a:ext uri="{FF2B5EF4-FFF2-40B4-BE49-F238E27FC236}">
                <a16:creationId xmlns:a16="http://schemas.microsoft.com/office/drawing/2014/main" id="{46013C68-552D-4183-A258-2C9505FFC8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91" y="3429000"/>
            <a:ext cx="3526424" cy="231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l-NL" sz="3600" b="1" dirty="0">
                <a:solidFill>
                  <a:srgbClr val="000000"/>
                </a:solidFill>
              </a:rPr>
              <a:t>Draagt onze koning iedere dag een kroon?</a:t>
            </a: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 descr="Afbeelding met tekst, teken&#10;&#10;Automatisch gegenereerde beschrijving">
            <a:extLst>
              <a:ext uri="{FF2B5EF4-FFF2-40B4-BE49-F238E27FC236}">
                <a16:creationId xmlns:a16="http://schemas.microsoft.com/office/drawing/2014/main" id="{2FA72F1D-E197-4BCA-A2C7-A8F8628D0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0" y="882628"/>
            <a:ext cx="2629584" cy="1643490"/>
          </a:xfrm>
          <a:prstGeom prst="rect">
            <a:avLst/>
          </a:prstGeom>
        </p:spPr>
      </p:pic>
      <p:sp>
        <p:nvSpPr>
          <p:cNvPr id="110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258E650-A238-4496-989C-58251C53C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99" y="3971001"/>
            <a:ext cx="3217333" cy="17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nl-NL" sz="4200" b="1" dirty="0"/>
              <a:t>Wat is de lievelingskleur van koningin Maxima?</a:t>
            </a:r>
          </a:p>
        </p:txBody>
      </p:sp>
      <p:pic>
        <p:nvPicPr>
          <p:cNvPr id="9" name="Afbeelding 8" descr="Afbeelding met buiten, persoon, kleding, straat&#10;&#10;Automatisch gegenereerde beschrijving">
            <a:extLst>
              <a:ext uri="{FF2B5EF4-FFF2-40B4-BE49-F238E27FC236}">
                <a16:creationId xmlns:a16="http://schemas.microsoft.com/office/drawing/2014/main" id="{32CE2B15-17FC-4A3D-B12D-D225E823E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22" y="476573"/>
            <a:ext cx="2519756" cy="3774916"/>
          </a:xfrm>
          <a:prstGeom prst="rect">
            <a:avLst/>
          </a:prstGeom>
        </p:spPr>
      </p:pic>
      <p:pic>
        <p:nvPicPr>
          <p:cNvPr id="6" name="Afbeelding 5" descr="Afbeelding met persoon&#10;&#10;Automatisch gegenereerde beschrijving">
            <a:extLst>
              <a:ext uri="{FF2B5EF4-FFF2-40B4-BE49-F238E27FC236}">
                <a16:creationId xmlns:a16="http://schemas.microsoft.com/office/drawing/2014/main" id="{EC5A9D99-975A-440D-BDD2-FEF6567DB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43" y="476573"/>
            <a:ext cx="2519756" cy="377491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5435" y="1766935"/>
            <a:ext cx="3553968" cy="1392974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80D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l-NL" sz="3600" b="1" dirty="0">
                <a:solidFill>
                  <a:srgbClr val="000000"/>
                </a:solidFill>
              </a:rPr>
              <a:t>Waar heeft de koning, de koningin ten huwelijk gevraagd?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Afbeelding 7" descr="Afbeelding met buiten, boom, persoon, sport&#10;&#10;Automatisch gegenereerde beschrijving">
            <a:extLst>
              <a:ext uri="{FF2B5EF4-FFF2-40B4-BE49-F238E27FC236}">
                <a16:creationId xmlns:a16="http://schemas.microsoft.com/office/drawing/2014/main" id="{9DA30210-F090-485E-8CB4-745D42F7B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6" y="324353"/>
            <a:ext cx="2180432" cy="2760041"/>
          </a:xfrm>
          <a:prstGeom prst="rect">
            <a:avLst/>
          </a:prstGeom>
        </p:spPr>
      </p:pic>
      <p:sp>
        <p:nvSpPr>
          <p:cNvPr id="130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4" name="Afbeelding 3" descr="Afbeelding met strand, water, lucht, buiten&#10;&#10;Automatisch gegenereerde beschrijving">
            <a:extLst>
              <a:ext uri="{FF2B5EF4-FFF2-40B4-BE49-F238E27FC236}">
                <a16:creationId xmlns:a16="http://schemas.microsoft.com/office/drawing/2014/main" id="{20C5AF68-46BD-492B-81B1-1A3AAF4EB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91" y="3822919"/>
            <a:ext cx="3217333" cy="19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738DCC-B61A-4A14-ADC6-AC0E4A349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08368" y="-718215"/>
            <a:ext cx="5579603" cy="500635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8BA7C76-B1F3-44BF-9348-375F4EBBC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3086" y="-718215"/>
            <a:ext cx="4993744" cy="8033414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55F40E40-EE8F-4FB7-9003-EC7F1E9C4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191" y="4547994"/>
            <a:ext cx="4828207" cy="1005661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5282"/>
                </a:solidFill>
                <a:latin typeface="Fatura"/>
              </a:rPr>
              <a:t>Einde</a:t>
            </a:r>
          </a:p>
        </p:txBody>
      </p:sp>
      <p:pic>
        <p:nvPicPr>
          <p:cNvPr id="6" name="Afbeelding 5" descr="Afbeelding met persoon, kleding, binnen, staand&#10;&#10;Automatisch gegenereerde beschrijving">
            <a:extLst>
              <a:ext uri="{FF2B5EF4-FFF2-40B4-BE49-F238E27FC236}">
                <a16:creationId xmlns:a16="http://schemas.microsoft.com/office/drawing/2014/main" id="{386F8AC5-37E3-4873-B8ED-E22F81E90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91" y="695113"/>
            <a:ext cx="4828207" cy="35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7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</a:rPr>
              <a:t>Wie is onze koning?</a:t>
            </a:r>
          </a:p>
          <a:p>
            <a:pPr>
              <a:spcAft>
                <a:spcPts val="600"/>
              </a:spcAft>
            </a:pPr>
            <a:endParaRPr lang="en-US" sz="3600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Afbeelding 5" descr="Antwoord a ">
            <a:extLst>
              <a:ext uri="{FF2B5EF4-FFF2-40B4-BE49-F238E27FC236}">
                <a16:creationId xmlns:a16="http://schemas.microsoft.com/office/drawing/2014/main" id="{BC81B796-B77F-4D5F-881B-5E89815BA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3" y="314695"/>
            <a:ext cx="2070030" cy="2760041"/>
          </a:xfrm>
          <a:prstGeom prst="rect">
            <a:avLst/>
          </a:prstGeom>
        </p:spPr>
      </p:pic>
      <p:sp>
        <p:nvSpPr>
          <p:cNvPr id="21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8" name="Afbeelding 7" descr="Afbeelding met persoon, person, boom, kostuum&#10;&#10;Automatisch gegenereerde beschrijving">
            <a:extLst>
              <a:ext uri="{FF2B5EF4-FFF2-40B4-BE49-F238E27FC236}">
                <a16:creationId xmlns:a16="http://schemas.microsoft.com/office/drawing/2014/main" id="{EE5B5535-1521-4777-A352-33D136396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99" y="3436120"/>
            <a:ext cx="3217333" cy="27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 dirty="0">
                <a:solidFill>
                  <a:srgbClr val="000000"/>
                </a:solidFill>
              </a:rPr>
              <a:t>Hoe ziet de </a:t>
            </a:r>
            <a:r>
              <a:rPr lang="nl-NL" sz="3300" b="1" dirty="0">
                <a:solidFill>
                  <a:srgbClr val="000000"/>
                </a:solidFill>
              </a:rPr>
              <a:t>Nederlandse</a:t>
            </a:r>
            <a:r>
              <a:rPr lang="en-US" sz="3300" b="1" dirty="0">
                <a:solidFill>
                  <a:srgbClr val="000000"/>
                </a:solidFill>
              </a:rPr>
              <a:t> vlag er uit? </a:t>
            </a:r>
          </a:p>
          <a:p>
            <a:pPr>
              <a:spcAft>
                <a:spcPts val="600"/>
              </a:spcAft>
            </a:pPr>
            <a:endParaRPr lang="en-US" sz="3300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Afbeelding 8" descr="Afbeelding met lucht, vlag, buiten, blauw&#10;&#10;Automatisch gegenereerde beschrijving">
            <a:extLst>
              <a:ext uri="{FF2B5EF4-FFF2-40B4-BE49-F238E27FC236}">
                <a16:creationId xmlns:a16="http://schemas.microsoft.com/office/drawing/2014/main" id="{B4C0954D-5B7B-48CF-8A8C-CB91D2A30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0" y="544070"/>
            <a:ext cx="2629584" cy="2320607"/>
          </a:xfrm>
          <a:prstGeom prst="rect">
            <a:avLst/>
          </a:prstGeom>
        </p:spPr>
      </p:pic>
      <p:sp>
        <p:nvSpPr>
          <p:cNvPr id="80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B5C7FA-5F86-4B23-AE6A-4C3331A50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99" y="3681441"/>
            <a:ext cx="3217333" cy="228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</a:rPr>
              <a:t>Waar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woont</a:t>
            </a:r>
            <a:r>
              <a:rPr lang="en-US" sz="3600" b="1" dirty="0">
                <a:solidFill>
                  <a:srgbClr val="000000"/>
                </a:solidFill>
              </a:rPr>
              <a:t> de koning?</a:t>
            </a:r>
          </a:p>
          <a:p>
            <a:pPr>
              <a:spcAft>
                <a:spcPts val="600"/>
              </a:spcAft>
            </a:pP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gras, lucht, buiten, gebouw&#10;&#10;Automatisch gegenereerde beschrijving">
            <a:extLst>
              <a:ext uri="{FF2B5EF4-FFF2-40B4-BE49-F238E27FC236}">
                <a16:creationId xmlns:a16="http://schemas.microsoft.com/office/drawing/2014/main" id="{1339ECE5-038F-4A0E-9802-CF3862F2C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0" y="780732"/>
            <a:ext cx="2629584" cy="1847282"/>
          </a:xfrm>
          <a:prstGeom prst="rect">
            <a:avLst/>
          </a:prstGeom>
        </p:spPr>
      </p:pic>
      <p:sp>
        <p:nvSpPr>
          <p:cNvPr id="95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7" name="Afbeelding 6" descr="Afbeelding met buiten, gebouw, boom, lucht&#10;&#10;Automatisch gegenereerde beschrijving">
            <a:extLst>
              <a:ext uri="{FF2B5EF4-FFF2-40B4-BE49-F238E27FC236}">
                <a16:creationId xmlns:a16="http://schemas.microsoft.com/office/drawing/2014/main" id="{237D4B2F-47F1-4AC2-A612-2CD031607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99" y="3790026"/>
            <a:ext cx="3217333" cy="20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 dirty="0">
                <a:solidFill>
                  <a:srgbClr val="000000"/>
                </a:solidFill>
              </a:rPr>
              <a:t>In welk land is onze koningin geboren?</a:t>
            </a:r>
          </a:p>
          <a:p>
            <a:pPr>
              <a:spcAft>
                <a:spcPts val="600"/>
              </a:spcAft>
            </a:pPr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C450213-74DE-4B18-84C5-4E0D5E3E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0" y="889202"/>
            <a:ext cx="2629584" cy="1630342"/>
          </a:xfrm>
          <a:prstGeom prst="rect">
            <a:avLst/>
          </a:prstGeom>
        </p:spPr>
      </p:pic>
      <p:sp>
        <p:nvSpPr>
          <p:cNvPr id="125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15" name="Afbeelding 14" descr="Afbeelding met tekst, boom, buiten, teken&#10;&#10;Automatisch gegenereerde beschrijving">
            <a:extLst>
              <a:ext uri="{FF2B5EF4-FFF2-40B4-BE49-F238E27FC236}">
                <a16:creationId xmlns:a16="http://schemas.microsoft.com/office/drawing/2014/main" id="{6267C354-D508-44D8-9E70-3A8AB625F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99" y="3918720"/>
            <a:ext cx="3217333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 dirty="0">
                <a:solidFill>
                  <a:srgbClr val="000000"/>
                </a:solidFill>
              </a:rPr>
              <a:t>Hoe oud wordt onze koning dit jaar?</a:t>
            </a:r>
          </a:p>
          <a:p>
            <a:pPr>
              <a:spcAft>
                <a:spcPts val="600"/>
              </a:spcAft>
            </a:pPr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" name="Afbeelding 26" descr="Afbeelding met tekst, teken, illustratie, vectorafbeeldingen&#10;&#10;Automatisch gegenereerde beschrijving">
            <a:extLst>
              <a:ext uri="{FF2B5EF4-FFF2-40B4-BE49-F238E27FC236}">
                <a16:creationId xmlns:a16="http://schemas.microsoft.com/office/drawing/2014/main" id="{82B42E24-3521-43F8-A8CC-6BFA6EB3F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0" y="419164"/>
            <a:ext cx="2629584" cy="2570418"/>
          </a:xfrm>
          <a:prstGeom prst="rect">
            <a:avLst/>
          </a:prstGeom>
        </p:spPr>
      </p:pic>
      <p:sp>
        <p:nvSpPr>
          <p:cNvPr id="117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25" name="Afbeelding 24" descr="Afbeelding met tekst, teken, grond, buiten&#10;&#10;Automatisch gegenereerde beschrijving">
            <a:extLst>
              <a:ext uri="{FF2B5EF4-FFF2-40B4-BE49-F238E27FC236}">
                <a16:creationId xmlns:a16="http://schemas.microsoft.com/office/drawing/2014/main" id="{E58B5920-4474-4F15-B743-DCF872BEE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99" y="3371773"/>
            <a:ext cx="3217333" cy="290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</a:rPr>
              <a:t>Wie zijn onze prinsessen?</a:t>
            </a: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 descr="Afbeelding met buiten, gras, persoon, boom&#10;&#10;Automatisch gegenereerde beschrijving">
            <a:extLst>
              <a:ext uri="{FF2B5EF4-FFF2-40B4-BE49-F238E27FC236}">
                <a16:creationId xmlns:a16="http://schemas.microsoft.com/office/drawing/2014/main" id="{7294C83C-3D95-4A8A-B7D4-6DF8A1B5E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0" y="807028"/>
            <a:ext cx="2629584" cy="1794691"/>
          </a:xfrm>
          <a:prstGeom prst="rect">
            <a:avLst/>
          </a:prstGeom>
        </p:spPr>
      </p:pic>
      <p:sp>
        <p:nvSpPr>
          <p:cNvPr id="132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4" name="Afbeelding 3" descr="Afbeelding met persoon, binnen, mensen, poseren&#10;&#10;Automatisch gegenereerde beschrijving">
            <a:extLst>
              <a:ext uri="{FF2B5EF4-FFF2-40B4-BE49-F238E27FC236}">
                <a16:creationId xmlns:a16="http://schemas.microsoft.com/office/drawing/2014/main" id="{BC43FB8B-0538-4FFB-86E2-ACF826E8F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99" y="3918720"/>
            <a:ext cx="3217333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l-NL" sz="3600" b="1" dirty="0">
                <a:solidFill>
                  <a:srgbClr val="000000"/>
                </a:solidFill>
              </a:rPr>
              <a:t>Hoe ziet een tompouce er uit op de verjaardag van de koning?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 descr="Afbeelding met tafel, voedsel, bord, vork&#10;&#10;Automatisch gegenereerde beschrijving">
            <a:extLst>
              <a:ext uri="{FF2B5EF4-FFF2-40B4-BE49-F238E27FC236}">
                <a16:creationId xmlns:a16="http://schemas.microsoft.com/office/drawing/2014/main" id="{6148DB3E-4F80-4B77-9DF8-E3BE4A34D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0" y="830037"/>
            <a:ext cx="2629584" cy="1748673"/>
          </a:xfrm>
          <a:prstGeom prst="rect">
            <a:avLst/>
          </a:prstGeom>
        </p:spPr>
      </p:pic>
      <p:sp>
        <p:nvSpPr>
          <p:cNvPr id="147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9" name="Afbeelding 8" descr="Afbeelding met voedsel&#10;&#10;Automatisch gegenereerde beschrijving">
            <a:extLst>
              <a:ext uri="{FF2B5EF4-FFF2-40B4-BE49-F238E27FC236}">
                <a16:creationId xmlns:a16="http://schemas.microsoft.com/office/drawing/2014/main" id="{2658B16F-85B0-47F9-9FE4-39E8B5877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99" y="4111760"/>
            <a:ext cx="3217333" cy="14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3DF03E15-D45E-4063-BAA0-CEBF9A7E52C5}"/>
              </a:ext>
            </a:extLst>
          </p:cNvPr>
          <p:cNvSpPr txBox="1">
            <a:spLocks/>
          </p:cNvSpPr>
          <p:nvPr/>
        </p:nvSpPr>
        <p:spPr>
          <a:xfrm>
            <a:off x="804620" y="5073812"/>
            <a:ext cx="6331904" cy="114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l-NL" sz="3600" b="1" dirty="0">
                <a:solidFill>
                  <a:srgbClr val="000000"/>
                </a:solidFill>
              </a:rPr>
              <a:t>Hoe heet het Koningsspelenlied dit jaar van kinderen voor kinderen?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6088490-A8B7-42EE-B11F-5C9E5979C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0" y="389581"/>
            <a:ext cx="2629584" cy="2629584"/>
          </a:xfrm>
          <a:prstGeom prst="rect">
            <a:avLst/>
          </a:prstGeom>
        </p:spPr>
      </p:pic>
      <p:sp>
        <p:nvSpPr>
          <p:cNvPr id="98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7A21EA-73B7-48E9-BB38-05D2F4FA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561" y="871293"/>
            <a:ext cx="2365405" cy="9271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76E2064-C511-45FE-9E88-29C106AA4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99" y="3966980"/>
            <a:ext cx="3217333" cy="17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106</Words>
  <Application>Microsoft Office PowerPoint</Application>
  <PresentationFormat>Breedbeeld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Fatura</vt:lpstr>
      <vt:lpstr>Kantoorthema</vt:lpstr>
      <vt:lpstr>De Koningsquiz 2021 Groep 1 &amp;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Manouk Bruijsten</dc:creator>
  <cp:lastModifiedBy>Ike Korevaar - Slob</cp:lastModifiedBy>
  <cp:revision>19</cp:revision>
  <dcterms:created xsi:type="dcterms:W3CDTF">2019-10-22T09:27:54Z</dcterms:created>
  <dcterms:modified xsi:type="dcterms:W3CDTF">2021-04-03T10:31:32Z</dcterms:modified>
</cp:coreProperties>
</file>